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8"/>
    <p:restoredTop sz="94648"/>
  </p:normalViewPr>
  <p:slideViewPr>
    <p:cSldViewPr snapToGrid="0">
      <p:cViewPr>
        <p:scale>
          <a:sx n="75" d="100"/>
          <a:sy n="75" d="100"/>
        </p:scale>
        <p:origin x="656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782A-0A8A-4A63-7B7D-DC21BD111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3DB90-DD50-0177-51A1-F773C7258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E3D5C-4A19-929F-04CB-D5A3451F8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6C66-350F-5B4A-B908-E961D4ADF55E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1D610-4280-E6B6-4B79-06A324F2E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95FA2-BA98-250C-B1D4-68EB21AEF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485-A62F-3843-B962-908D935CC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62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CFE3E-5870-EC9D-FFB7-A357C3113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0F3800-1CF1-6C48-25BC-38884A012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E7B93-947F-0367-645F-D2198C199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6C66-350F-5B4A-B908-E961D4ADF55E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C42E7-C708-24CE-6BE5-724B893D7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84C8A-9EF0-DF95-F055-2DAE98BD3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485-A62F-3843-B962-908D935CC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6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E9C7A2-580D-831D-C541-CB37B3035E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3F87FE-B818-CC3C-BCF4-081BD0D3C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C8F1C-C39A-E6C5-F9FF-04A8A9058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6C66-350F-5B4A-B908-E961D4ADF55E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4885F-589D-B647-D98C-AABE481A1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99029-69FB-F35B-6F48-1CDC4DD8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485-A62F-3843-B962-908D935CC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0FFC-48E7-F957-B304-4509D5E0C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30A03-E020-F126-3C52-5D6CF875C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22D8D-A7E9-44BD-7753-1605295F2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6C66-350F-5B4A-B908-E961D4ADF55E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B45AF-63A6-23D5-EB73-557E806C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6AD7B-2219-4CDF-D45D-FCB6E23A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485-A62F-3843-B962-908D935CC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1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1A74-F2B0-12F3-E821-213CE1B6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FCF7B-1AEC-C0FB-7F2C-2E3766997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2463E-AECE-7B5C-383A-A1846125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6C66-350F-5B4A-B908-E961D4ADF55E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128C6-EA8B-EDC9-C87B-1B6A4E9D8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3E323-2636-8B53-3B2F-034EB8929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485-A62F-3843-B962-908D935CC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9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A78E7-5FE8-F9EF-F8AE-A6A8E9B92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46977-ABF6-05CE-BD1B-327F9D05B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3B353-C75C-7D73-B650-359AB5CAC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3F551-7EB3-EDF3-86CA-577CDAF97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6C66-350F-5B4A-B908-E961D4ADF55E}" type="datetimeFigureOut">
              <a:rPr lang="en-US" smtClean="0"/>
              <a:t>2/17/25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D0871-21FD-DAF3-A08D-0DB3B57F1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E38E0-FFA3-9844-A3FD-1A42B145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485-A62F-3843-B962-908D935CC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7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3D71-B9B3-F05B-9AA5-26C97084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5053E-67A8-379D-9344-412BFFF7E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93614-C17B-1375-28EF-55DD671DF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4A1BE9-CBBA-A60C-F8C2-DE09D667E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226A75-4E8C-AF41-E8D3-7ABDE20E3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BBE6DE-21F9-6864-0D88-9ADA25414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6C66-350F-5B4A-B908-E961D4ADF55E}" type="datetimeFigureOut">
              <a:rPr lang="en-US" smtClean="0"/>
              <a:t>2/17/25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775EB7-8739-205D-8159-6BCB23D8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AF3038-BB56-CB28-9C0F-EC92D1D0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485-A62F-3843-B962-908D935CC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7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CA985-3B09-C3DB-E8D1-F2E86643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C29D59-AD7D-47DF-AA7A-C6F3816D4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6C66-350F-5B4A-B908-E961D4ADF55E}" type="datetimeFigureOut">
              <a:rPr lang="en-US" smtClean="0"/>
              <a:t>2/17/25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C4FAF8-D90C-855A-A51F-76E90A4D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733F6-D934-6AB2-0411-335084E4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485-A62F-3843-B962-908D935CC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B74F07-6358-AD30-BE52-3BD2C4E69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6C66-350F-5B4A-B908-E961D4ADF55E}" type="datetimeFigureOut">
              <a:rPr lang="en-US" smtClean="0"/>
              <a:t>2/17/25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3BF4BB-3A5A-8CA6-B210-819A72A50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4C884-BDE2-8DDE-C8F8-33FAA9BE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485-A62F-3843-B962-908D935CC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3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2A04B-FA66-87DA-D51A-53709C06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A94C3-35B7-B0D4-4C34-19608B49A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4B475-CA44-A254-4182-9A0B11BD6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9C6D8-CA6F-6A39-0E4A-43BA6022F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6C66-350F-5B4A-B908-E961D4ADF55E}" type="datetimeFigureOut">
              <a:rPr lang="en-US" smtClean="0"/>
              <a:t>2/17/25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3F19A-EE94-590D-1B6F-46DFDC114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424A9-ED6C-F078-758A-E5816A7D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485-A62F-3843-B962-908D935CC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2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35DE2-CADF-A962-7CFF-19602304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9276B-CF72-AC20-963F-8FBB51C856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789B8-E421-8A02-FCB1-1FDB3339E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B0134-52B3-400B-EAF7-D74A51F39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6C66-350F-5B4A-B908-E961D4ADF55E}" type="datetimeFigureOut">
              <a:rPr lang="en-US" smtClean="0"/>
              <a:t>2/17/25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D8C26-63C6-8D3B-7CE9-280B4424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7A8EB-F39E-6D7B-676B-936B56C5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485-A62F-3843-B962-908D935CC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1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B94A95-87AE-820F-7871-F382F2D31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5333A-08A3-D5F6-537F-094FE7DF0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CAF36-B417-18A1-D8C7-366B774850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9C6C66-350F-5B4A-B908-E961D4ADF55E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32AB7-C432-16A8-91BC-460E1F52D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BCC21-3A1C-21B1-CB65-A245C91CB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8F6485-A62F-3843-B962-908D935CC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5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FE18-1C51-8028-A28A-126049A9FE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3A0487-EB5F-C94B-4D7F-CF25AD1166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everal snowflakes on a blue background&#10;&#10;AI-generated content may be incorrect.">
            <a:extLst>
              <a:ext uri="{FF2B5EF4-FFF2-40B4-BE49-F238E27FC236}">
                <a16:creationId xmlns:a16="http://schemas.microsoft.com/office/drawing/2014/main" id="{E2BD645E-6A3E-35AB-680B-EEF537B7E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01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C7D5E-2BA0-B8A3-A25E-4E6EC736F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303A4-3B60-618D-598A-C1A74269D8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8FF5E-2B6B-880E-D4FE-37DF2D0C90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everal snowflakes on a white background&#10;&#10;AI-generated content may be incorrect.">
            <a:extLst>
              <a:ext uri="{FF2B5EF4-FFF2-40B4-BE49-F238E27FC236}">
                <a16:creationId xmlns:a16="http://schemas.microsoft.com/office/drawing/2014/main" id="{F0BD2443-E25D-D967-1F39-7DE7380A4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4" y="99036"/>
            <a:ext cx="11590866" cy="661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3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8053F-4FA2-18F9-F908-15BDE79DA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AEA87-D6D8-8031-1DB9-646735FDB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F4DD3E-F374-D654-63CC-EF0C808ECD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everal snowflakes on a green background&#10;&#10;AI-generated content may be incorrect.">
            <a:extLst>
              <a:ext uri="{FF2B5EF4-FFF2-40B4-BE49-F238E27FC236}">
                <a16:creationId xmlns:a16="http://schemas.microsoft.com/office/drawing/2014/main" id="{15459780-54D4-9C1F-3816-90A5C1A76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7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5000">
        <p:fade/>
      </p:transition>
    </mc:Choice>
    <mc:Fallback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Watts</dc:creator>
  <cp:lastModifiedBy>Robert Watts</cp:lastModifiedBy>
  <cp:revision>4</cp:revision>
  <dcterms:created xsi:type="dcterms:W3CDTF">2025-02-17T10:21:44Z</dcterms:created>
  <dcterms:modified xsi:type="dcterms:W3CDTF">2025-02-17T12:40:46Z</dcterms:modified>
</cp:coreProperties>
</file>